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sldIdLst>
    <p:sldId id="259" r:id="rId2"/>
    <p:sldId id="271" r:id="rId3"/>
    <p:sldId id="268" r:id="rId4"/>
    <p:sldId id="276" r:id="rId5"/>
    <p:sldId id="264" r:id="rId6"/>
    <p:sldId id="265" r:id="rId7"/>
    <p:sldId id="273" r:id="rId8"/>
    <p:sldId id="260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0182" autoAdjust="0"/>
  </p:normalViewPr>
  <p:slideViewPr>
    <p:cSldViewPr showGuides="1">
      <p:cViewPr varScale="1">
        <p:scale>
          <a:sx n="116" d="100"/>
          <a:sy n="116" d="100"/>
        </p:scale>
        <p:origin x="1027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81444-9612-4176-9998-577E64B55525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6E54-31BC-4C2C-972B-6D3BD323E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39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6E54-31BC-4C2C-972B-6D3BD323E7B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0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6E54-31BC-4C2C-972B-6D3BD323E7B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495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6E54-31BC-4C2C-972B-6D3BD323E7B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4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86E54-31BC-4C2C-972B-6D3BD323E7B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0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1872208" cy="16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7668" y="1779662"/>
            <a:ext cx="3866300" cy="2304256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класс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открытого урока физической культуры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теме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«Техника метания гранаты»</a:t>
            </a: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kern="0" dirty="0">
              <a:solidFill>
                <a:prstClr val="black"/>
              </a:solidFill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kumimoji="0" lang="ru-RU" sz="24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u="sng" kern="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856" y="411510"/>
            <a:ext cx="8229600" cy="648071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798652"/>
              </p:ext>
            </p:extLst>
          </p:nvPr>
        </p:nvGraphicFramePr>
        <p:xfrm>
          <a:off x="292730" y="651453"/>
          <a:ext cx="8167702" cy="408053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083851">
                  <a:extLst>
                    <a:ext uri="{9D8B030D-6E8A-4147-A177-3AD203B41FA5}">
                      <a16:colId xmlns:a16="http://schemas.microsoft.com/office/drawing/2014/main" val="83723635"/>
                    </a:ext>
                  </a:extLst>
                </a:gridCol>
                <a:gridCol w="4083851">
                  <a:extLst>
                    <a:ext uri="{9D8B030D-6E8A-4147-A177-3AD203B41FA5}">
                      <a16:colId xmlns:a16="http://schemas.microsoft.com/office/drawing/2014/main" val="2665233284"/>
                    </a:ext>
                  </a:extLst>
                </a:gridCol>
              </a:tblGrid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Учебная дисциплина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ОБП.09 Физическая культура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991535298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Дата урока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24.09.2024г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490317680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№ группы, профессия/специальность обучающихся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40.02.02 Правоохранительная деятельность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056506238"/>
                  </a:ext>
                </a:extLst>
              </a:tr>
              <a:tr h="3700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Раздел/тема Программы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Легкая атлетика/Имитация выполнения техники метания гранаты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691085578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Тема учебного занятия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Техника выполнения метания гранаты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568738120"/>
                  </a:ext>
                </a:extLst>
              </a:tr>
              <a:tr h="185016"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Цели учебного занятия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Обучающая: Изучает технику выполнения метания гранаты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1828575461"/>
                  </a:ext>
                </a:extLst>
              </a:tr>
              <a:tr h="37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Развивающая: Развитие скоростно-силовых качеств и координации движений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363666317"/>
                  </a:ext>
                </a:extLst>
              </a:tr>
              <a:tr h="1305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Воспитательная: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 воспитывать у учащихся дисциплину, целеустремленность, чувство коллективизма;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 воспитывать  умение работать в команде;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 воспитывать нравственные и волевые качества;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        - содействовать развитию психических и индивидуальных свойств личности.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4218110384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Тип учебного занятия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Комбинированный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1452132932"/>
                  </a:ext>
                </a:extLst>
              </a:tr>
              <a:tr h="3700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Технологии, методы, приёмы обучения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Строго регламентированного упражнения – выполнение имитации техники метания снаряда.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1233490706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Формы организации деятельности обучающихся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Индивидуальная, групповая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3282657533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Основные понятия, термины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Метание снаряда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1285554803"/>
                  </a:ext>
                </a:extLst>
              </a:tr>
              <a:tr h="18501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Оснащение учебного занятия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Спортивный стадион, фишки, свисток, учебные гранаты.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1" marR="48091" marT="0" marB="0"/>
                </a:tc>
                <a:extLst>
                  <a:ext uri="{0D108BD9-81ED-4DB2-BD59-A6C34878D82A}">
                    <a16:rowId xmlns:a16="http://schemas.microsoft.com/office/drawing/2014/main" val="2492378239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02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Метание Гранаты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Легкая Атлетика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314C684-5BEC-F638-CFB3-A99C57365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24" y="1214542"/>
            <a:ext cx="6984768" cy="134729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/>
              <a:t>Цель-</a:t>
            </a:r>
            <a:r>
              <a:rPr lang="ru-RU" sz="2800" b="0" i="0" dirty="0">
                <a:solidFill>
                  <a:srgbClr val="181818"/>
                </a:solidFill>
                <a:effectLst/>
                <a:latin typeface="Times New Roman" panose="02020603050405020304" pitchFamily="18" charset="0"/>
              </a:rPr>
              <a:t>Развитие выносливости, ловкости, координации.</a:t>
            </a: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F79883A-597D-904A-0693-38E06FDD118E}"/>
              </a:ext>
            </a:extLst>
          </p:cNvPr>
          <p:cNvCxnSpPr/>
          <p:nvPr/>
        </p:nvCxnSpPr>
        <p:spPr>
          <a:xfrm flipH="1">
            <a:off x="1613454" y="2067694"/>
            <a:ext cx="504056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0BC8FDC-551C-1A13-7E4F-DF1C87E4EA6B}"/>
              </a:ext>
            </a:extLst>
          </p:cNvPr>
          <p:cNvCxnSpPr>
            <a:cxnSpLocks/>
          </p:cNvCxnSpPr>
          <p:nvPr/>
        </p:nvCxnSpPr>
        <p:spPr>
          <a:xfrm>
            <a:off x="4644008" y="2211710"/>
            <a:ext cx="0" cy="596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60024E5-DF11-F824-632E-D770F9002757}"/>
              </a:ext>
            </a:extLst>
          </p:cNvPr>
          <p:cNvCxnSpPr>
            <a:cxnSpLocks/>
          </p:cNvCxnSpPr>
          <p:nvPr/>
        </p:nvCxnSpPr>
        <p:spPr>
          <a:xfrm>
            <a:off x="7037378" y="2111448"/>
            <a:ext cx="504056" cy="460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B6C10607-2BB9-8681-F311-395E93CD56C3}"/>
              </a:ext>
            </a:extLst>
          </p:cNvPr>
          <p:cNvSpPr/>
          <p:nvPr/>
        </p:nvSpPr>
        <p:spPr>
          <a:xfrm>
            <a:off x="827584" y="1063229"/>
            <a:ext cx="7776864" cy="11484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766123-12DE-5527-AD3D-ECD1CCBCB28E}"/>
              </a:ext>
            </a:extLst>
          </p:cNvPr>
          <p:cNvSpPr txBox="1"/>
          <p:nvPr/>
        </p:nvSpPr>
        <p:spPr>
          <a:xfrm>
            <a:off x="464435" y="2602943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Разминка</a:t>
            </a:r>
            <a:r>
              <a:rPr lang="ru-RU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важная часть урока, чтобы размять суставы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F0A7FD-6673-A7B7-552C-5C1AB277561B}"/>
              </a:ext>
            </a:extLst>
          </p:cNvPr>
          <p:cNvSpPr txBox="1"/>
          <p:nvPr/>
        </p:nvSpPr>
        <p:spPr>
          <a:xfrm>
            <a:off x="3311861" y="2713147"/>
            <a:ext cx="26642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Спец беговые упражнения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Нужно для разогрева мышц, чтобы при нагрузки не получить травму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3DF681-1188-4FF4-8E29-561489BD42A8}"/>
              </a:ext>
            </a:extLst>
          </p:cNvPr>
          <p:cNvSpPr txBox="1"/>
          <p:nvPr/>
        </p:nvSpPr>
        <p:spPr>
          <a:xfrm>
            <a:off x="6410623" y="2478882"/>
            <a:ext cx="24199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Техника выполнения метания снаряда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Студенты, научившись правильной техники достигнут цели урока </a:t>
            </a:r>
          </a:p>
        </p:txBody>
      </p:sp>
    </p:spTree>
    <p:extLst>
      <p:ext uri="{BB962C8B-B14F-4D97-AF65-F5344CB8AC3E}">
        <p14:creationId xmlns:p14="http://schemas.microsoft.com/office/powerpoint/2010/main" val="330472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Разминка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A34DC27-138C-FE39-DD17-1E0BEC99F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05395"/>
            <a:ext cx="2881822" cy="217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4C87B54-651D-FF07-36AE-ED16B3DB0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145" y="2427734"/>
            <a:ext cx="2804458" cy="211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DC6964B-0B89-C9D9-7606-707577E6D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05395"/>
            <a:ext cx="2617136" cy="19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931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kern="0" dirty="0">
              <a:solidFill>
                <a:prstClr val="black"/>
              </a:solidFill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kumimoji="0" lang="ru-RU" sz="24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u="sng" kern="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2715" y="323601"/>
            <a:ext cx="8229600" cy="74185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беговые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25370"/>
            <a:ext cx="8229600" cy="37226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039B8FAD-1BAA-E073-E9A2-FF718074F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21405"/>
            <a:ext cx="3312367" cy="19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F4E2469-B5B3-2B3D-846F-A9807CBF4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4947"/>
            <a:ext cx="3384376" cy="202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A615A7B-444A-2373-8A82-BEFF6B126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4947"/>
            <a:ext cx="3312368" cy="202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01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kern="0" dirty="0">
              <a:solidFill>
                <a:prstClr val="black"/>
              </a:solidFill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kumimoji="0" lang="ru-RU" sz="24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u="sng" kern="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83519"/>
            <a:ext cx="8229600" cy="360039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метания гранаты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987574"/>
            <a:ext cx="8147248" cy="39604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79FB63-F932-439E-23AE-20D0CB43F9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6" r="15516"/>
          <a:stretch/>
        </p:blipFill>
        <p:spPr bwMode="auto">
          <a:xfrm>
            <a:off x="562636" y="915566"/>
            <a:ext cx="2857235" cy="191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5BD0308-8610-16BD-EC5C-4CC8C0349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6" r="15153"/>
          <a:stretch/>
        </p:blipFill>
        <p:spPr bwMode="auto">
          <a:xfrm>
            <a:off x="4594896" y="1419622"/>
            <a:ext cx="3672408" cy="241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B0FFFB8-1583-3FCE-EF31-FAE5A8368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2" t="8507" r="21133" b="7072"/>
          <a:stretch/>
        </p:blipFill>
        <p:spPr bwMode="auto">
          <a:xfrm>
            <a:off x="471934" y="2907044"/>
            <a:ext cx="3024336" cy="209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396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-1737122"/>
            <a:ext cx="849694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kern="0" dirty="0">
              <a:solidFill>
                <a:prstClr val="black"/>
              </a:solidFill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kumimoji="0" lang="ru-RU" sz="24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endParaRPr lang="ru-RU" sz="2400" b="1" u="sng" kern="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5719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5292080" y="503789"/>
            <a:ext cx="4041775" cy="2963466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57200" y="1151861"/>
            <a:ext cx="8507288" cy="3442761"/>
          </a:xfrm>
        </p:spPr>
        <p:txBody>
          <a:bodyPr/>
          <a:lstStyle/>
          <a:p>
            <a:r>
              <a:rPr lang="ru-RU" dirty="0"/>
              <a:t>Обучающиеся изучили технику метания гранаты</a:t>
            </a:r>
          </a:p>
          <a:p>
            <a:r>
              <a:rPr lang="ru-RU" dirty="0"/>
              <a:t>С</a:t>
            </a:r>
            <a:r>
              <a:rPr lang="en-US" dirty="0"/>
              <a:t> </a:t>
            </a:r>
            <a:r>
              <a:rPr lang="ru-RU" dirty="0"/>
              <a:t>помощью специальных- беговых упражнений</a:t>
            </a:r>
            <a:r>
              <a:rPr lang="en-US" dirty="0"/>
              <a:t>,</a:t>
            </a:r>
            <a:r>
              <a:rPr lang="ru-RU" dirty="0"/>
              <a:t>работали над развитием скоростно-силовых качеств</a:t>
            </a:r>
          </a:p>
          <a:p>
            <a:r>
              <a:rPr lang="ru-RU" dirty="0"/>
              <a:t>Показали </a:t>
            </a:r>
            <a:r>
              <a:rPr lang="ru-RU" dirty="0" err="1"/>
              <a:t>уменее</a:t>
            </a:r>
            <a:r>
              <a:rPr lang="ru-RU" dirty="0"/>
              <a:t> 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ru-RU" dirty="0"/>
              <a:t>к дисциплинированности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ru-RU" dirty="0" err="1"/>
              <a:t>целиустремленности</a:t>
            </a:r>
            <a:r>
              <a:rPr lang="ru-RU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ru-RU" dirty="0" err="1"/>
              <a:t>уменее</a:t>
            </a:r>
            <a:r>
              <a:rPr lang="ru-RU" dirty="0"/>
              <a:t> работать в команде</a:t>
            </a:r>
          </a:p>
        </p:txBody>
      </p:sp>
    </p:spTree>
    <p:extLst>
      <p:ext uri="{BB962C8B-B14F-4D97-AF65-F5344CB8AC3E}">
        <p14:creationId xmlns:p14="http://schemas.microsoft.com/office/powerpoint/2010/main" val="355634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215</Words>
  <Application>Microsoft Office PowerPoint</Application>
  <PresentationFormat>Экран (16:9)</PresentationFormat>
  <Paragraphs>64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Мастер класс открытого урока физической культуры по теме «Техника метания гранаты»</vt:lpstr>
      <vt:lpstr>   </vt:lpstr>
      <vt:lpstr>Метание Гранаты Легкая Атлетика</vt:lpstr>
      <vt:lpstr>Разминка</vt:lpstr>
      <vt:lpstr>Специальные беговые</vt:lpstr>
      <vt:lpstr>Техника метания гранаты</vt:lpstr>
      <vt:lpstr> 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Преподаватель</cp:lastModifiedBy>
  <cp:revision>50</cp:revision>
  <dcterms:created xsi:type="dcterms:W3CDTF">2023-08-17T09:17:35Z</dcterms:created>
  <dcterms:modified xsi:type="dcterms:W3CDTF">2024-10-01T05:25:29Z</dcterms:modified>
</cp:coreProperties>
</file>